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84" r:id="rId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6.jpeg"/><Relationship Id="rId13" Type="http://schemas.openxmlformats.org/officeDocument/2006/relationships/image" Target="../media/image5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0" Type="http://schemas.openxmlformats.org/officeDocument/2006/relationships/slideLayout" Target="../slideLayouts/slideLayout2.xml"/><Relationship Id="rId1" Type="http://schemas.openxmlformats.org/officeDocument/2006/relationships/diagramData" Target="../diagrams/data1.xml"/></Relationships>
</file>